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11.1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Use the data set to answer the questions.</a:t>
            </a:r>
          </a:p>
          <a:p>
            <a:pPr marL="0" indent="0">
              <a:buNone/>
            </a:pPr>
            <a:r>
              <a:rPr lang="en-US" sz="4000" dirty="0" smtClean="0"/>
              <a:t>14, 16, 17, 18, 19, 20, 24, 31, 32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Find the mean.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Find the median.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Find the range.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Find the standard deviation.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11.1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21.2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19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18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smtClean="0"/>
              <a:t>6.1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1574</TotalTime>
  <Words>142</Words>
  <Application>Microsoft Office PowerPoint</Application>
  <PresentationFormat>On-screen Show (4:3)</PresentationFormat>
  <Paragraphs>101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11.1 Quiz</vt:lpstr>
      <vt:lpstr>11.1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78</cp:revision>
  <dcterms:created xsi:type="dcterms:W3CDTF">2010-08-17T17:31:29Z</dcterms:created>
  <dcterms:modified xsi:type="dcterms:W3CDTF">2012-04-12T15:26:47Z</dcterms:modified>
</cp:coreProperties>
</file>